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11.xml" ContentType="application/vnd.openxmlformats-officedocument.presentationml.slide+xml"/>
  <Override PartName="/ppt/presentation.xml" ContentType="application/vnd.openxmlformats-officedocument.presentationml.presentation.main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Masters/slideMaster2.xml" ContentType="application/vnd.openxmlformats-officedocument.presentationml.slideMaster+xml"/>
  <Override PartName="/ppt/slideMasters/slideMaster1.xml" ContentType="application/vnd.openxmlformats-officedocument.presentationml.slideMaster+xml"/>
  <Override PartName="/ppt/notesMasters/notesMaster1.xml" ContentType="application/vnd.openxmlformats-officedocument.presentationml.notesMaster+xml"/>
  <Override PartName="/ppt/theme/theme2.xml" ContentType="application/vnd.openxmlformats-officedocument.theme+xml"/>
  <Override PartName="/ppt/theme/theme1.xml" ContentType="application/vnd.openxmlformats-officedocument.theme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3.xml" ContentType="application/vnd.openxmlformats-officedocument.theme+xml"/>
  <Override PartName="/ppt/theme/themeOverride3.xml" ContentType="application/vnd.openxmlformats-officedocument.themeOverride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</p:sldMasterIdLst>
  <p:notesMasterIdLst>
    <p:notesMasterId r:id="rId15"/>
  </p:notesMasterIdLst>
  <p:sldIdLst>
    <p:sldId id="269" r:id="rId3"/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</p:sldIdLst>
  <p:sldSz cx="9144000" cy="6858000" type="screen4x3"/>
  <p:notesSz cx="6742113" cy="9872663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2001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366"/>
    <p:restoredTop sz="94694"/>
  </p:normalViewPr>
  <p:slideViewPr>
    <p:cSldViewPr>
      <p:cViewPr varScale="1">
        <p:scale>
          <a:sx n="121" d="100"/>
          <a:sy n="121" d="100"/>
        </p:scale>
        <p:origin x="776" y="17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customXml" Target="../customXml/item2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20" Type="http://schemas.openxmlformats.org/officeDocument/2006/relationships/customXml" Target="../customXml/item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customXml" Target="../customXml/item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21582" cy="4936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AT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18971" y="0"/>
            <a:ext cx="2921582" cy="4936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A288A0D-026D-4C87-8072-0E8D3C3DDDD0}" type="datetimeFigureOut">
              <a:rPr lang="de-AT" smtClean="0"/>
              <a:t>21.08.19</a:t>
            </a:fld>
            <a:endParaRPr lang="de-AT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903288" y="739775"/>
            <a:ext cx="4935537" cy="37036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AT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74212" y="4689515"/>
            <a:ext cx="5393690" cy="444269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377316"/>
            <a:ext cx="2921582" cy="4936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AT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18971" y="9377316"/>
            <a:ext cx="2921582" cy="4936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2E93E28-69B5-4ABB-BCF3-D639F1849F3D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7246918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1"/>
          <p:cNvSpPr>
            <a:spLocks noGrp="1"/>
          </p:cNvSpPr>
          <p:nvPr>
            <p:ph type="ctrTitle" hasCustomPrompt="1"/>
          </p:nvPr>
        </p:nvSpPr>
        <p:spPr>
          <a:xfrm>
            <a:off x="685800" y="2021023"/>
            <a:ext cx="7772400" cy="1470025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lang="de-DE" sz="3200" b="1" kern="1200" baseline="0" dirty="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de-DE" dirty="0"/>
              <a:t>Das ist der Titel der Präsentation, der auch zweizeilig sein kann</a:t>
            </a:r>
          </a:p>
        </p:txBody>
      </p:sp>
      <p:sp>
        <p:nvSpPr>
          <p:cNvPr id="8" name="Textplatzhalter 9"/>
          <p:cNvSpPr>
            <a:spLocks noGrp="1"/>
          </p:cNvSpPr>
          <p:nvPr>
            <p:ph type="body" sz="quarter" idx="13" hasCustomPrompt="1"/>
          </p:nvPr>
        </p:nvSpPr>
        <p:spPr>
          <a:xfrm>
            <a:off x="685799" y="4906819"/>
            <a:ext cx="4290291" cy="6350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spcBef>
                <a:spcPts val="0"/>
              </a:spcBef>
              <a:buFont typeface="Arial"/>
              <a:buNone/>
              <a:defRPr sz="1400" baseline="0"/>
            </a:lvl1pPr>
            <a:lvl2pPr marL="0" indent="0" algn="l">
              <a:spcBef>
                <a:spcPts val="0"/>
              </a:spcBef>
              <a:buNone/>
              <a:defRPr sz="1400"/>
            </a:lvl2pPr>
            <a:lvl3pPr marL="0" indent="0" algn="l">
              <a:spcBef>
                <a:spcPts val="0"/>
              </a:spcBef>
              <a:buNone/>
              <a:defRPr sz="1400"/>
            </a:lvl3pPr>
            <a:lvl4pPr marL="0" indent="0" algn="l">
              <a:spcBef>
                <a:spcPts val="0"/>
              </a:spcBef>
              <a:buNone/>
              <a:defRPr sz="1400"/>
            </a:lvl4pPr>
            <a:lvl5pPr marL="0" indent="0" algn="l">
              <a:spcBef>
                <a:spcPts val="0"/>
              </a:spcBef>
              <a:buNone/>
              <a:defRPr sz="1400"/>
            </a:lvl5pPr>
          </a:lstStyle>
          <a:p>
            <a:pPr lvl="0"/>
            <a:r>
              <a:rPr lang="de-DE" dirty="0"/>
              <a:t>Ort, Gremium bzw. Organisationseinheit</a:t>
            </a:r>
          </a:p>
          <a:p>
            <a:pPr lvl="0"/>
            <a:r>
              <a:rPr lang="de-DE" dirty="0"/>
              <a:t>Vortragende/r, Datum</a:t>
            </a:r>
          </a:p>
        </p:txBody>
      </p:sp>
      <p:sp>
        <p:nvSpPr>
          <p:cNvPr id="9" name="Untertitel 2"/>
          <p:cNvSpPr txBox="1">
            <a:spLocks/>
          </p:cNvSpPr>
          <p:nvPr userDrawn="1"/>
        </p:nvSpPr>
        <p:spPr>
          <a:xfrm>
            <a:off x="685801" y="3740728"/>
            <a:ext cx="7086600" cy="8543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457200" rtl="0" eaLnBrk="1" fontAlgn="base" latinLnBrk="0" hangingPunct="1">
              <a:spcBef>
                <a:spcPct val="20000"/>
              </a:spcBef>
              <a:spcAft>
                <a:spcPct val="0"/>
              </a:spcAft>
              <a:buSzPct val="100000"/>
              <a:buFontTx/>
              <a:buNone/>
              <a:defRPr lang="de-AT" sz="2400" kern="1200" baseline="0">
                <a:solidFill>
                  <a:srgbClr val="6A6A6A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fontAlgn="base" latinLnBrk="0" hangingPunct="1">
              <a:spcBef>
                <a:spcPts val="480"/>
              </a:spcBef>
              <a:spcAft>
                <a:spcPct val="0"/>
              </a:spcAft>
              <a:buClr>
                <a:srgbClr val="E60000"/>
              </a:buClr>
              <a:buSzPct val="100000"/>
              <a:buFont typeface="Arial" panose="020B0604020202020204" pitchFamily="34" charset="0"/>
              <a:buNone/>
              <a:defRPr lang="de-AT" sz="20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fontAlgn="base" latinLnBrk="0" hangingPunct="1">
              <a:spcBef>
                <a:spcPts val="432"/>
              </a:spcBef>
              <a:spcAft>
                <a:spcPct val="0"/>
              </a:spcAft>
              <a:buClr>
                <a:srgbClr val="E60000"/>
              </a:buClr>
              <a:buSzPct val="100000"/>
              <a:buFont typeface="Arial" panose="020B0604020202020204" pitchFamily="34" charset="0"/>
              <a:buNone/>
              <a:tabLst>
                <a:tab pos="534988" algn="l"/>
              </a:tabLst>
              <a:defRPr lang="de-AT"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fontAlgn="base" latinLnBrk="0" hangingPunct="1">
              <a:spcBef>
                <a:spcPts val="384"/>
              </a:spcBef>
              <a:spcAft>
                <a:spcPct val="0"/>
              </a:spcAft>
              <a:buClr>
                <a:srgbClr val="E60000"/>
              </a:buClr>
              <a:buSzPct val="100000"/>
              <a:buFont typeface="Arial" panose="020B0604020202020204" pitchFamily="34" charset="0"/>
              <a:buNone/>
              <a:defRPr lang="de-AT" sz="16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fontAlgn="base" latinLnBrk="0" hangingPunct="1">
              <a:spcBef>
                <a:spcPct val="20000"/>
              </a:spcBef>
              <a:spcAft>
                <a:spcPct val="0"/>
              </a:spcAft>
              <a:buClr>
                <a:srgbClr val="E60000"/>
              </a:buClr>
              <a:buSzPct val="100000"/>
              <a:buFont typeface="Arial" panose="020B0604020202020204" pitchFamily="34" charset="0"/>
              <a:buNone/>
              <a:defRPr lang="de-DE" altLang="de-DE" sz="16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100000"/>
              <a:buFontTx/>
              <a:buNone/>
              <a:tabLst/>
              <a:defRPr/>
            </a:pPr>
            <a:r>
              <a:rPr kumimoji="0" lang="de-DE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Hier steht der Untertitel, der auch zweizeilig sein kann</a:t>
            </a:r>
          </a:p>
        </p:txBody>
      </p:sp>
    </p:spTree>
    <p:extLst>
      <p:ext uri="{BB962C8B-B14F-4D97-AF65-F5344CB8AC3E}">
        <p14:creationId xmlns:p14="http://schemas.microsoft.com/office/powerpoint/2010/main" val="2993976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262964" y="6484415"/>
            <a:ext cx="78291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 lang="de-DE" sz="11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B0C2987-2645-A841-B7C7-DE0B596F9467}" type="slidenum">
              <a:rPr lang="de-AT" smtClean="0"/>
              <a:pPr/>
              <a:t>‹Nr.›</a:t>
            </a:fld>
            <a:endParaRPr lang="de-AT" dirty="0"/>
          </a:p>
        </p:txBody>
      </p:sp>
      <p:sp>
        <p:nvSpPr>
          <p:cNvPr id="9" name="Titel 1"/>
          <p:cNvSpPr>
            <a:spLocks noGrp="1"/>
          </p:cNvSpPr>
          <p:nvPr>
            <p:ph type="title" hasCustomPrompt="1"/>
          </p:nvPr>
        </p:nvSpPr>
        <p:spPr>
          <a:xfrm>
            <a:off x="262964" y="692696"/>
            <a:ext cx="7117349" cy="1143000"/>
          </a:xfrm>
        </p:spPr>
        <p:txBody>
          <a:bodyPr>
            <a:normAutofit/>
          </a:bodyPr>
          <a:lstStyle>
            <a:lvl1pPr>
              <a:defRPr sz="2600" baseline="0">
                <a:solidFill>
                  <a:schemeClr val="tx1"/>
                </a:solidFill>
              </a:defRPr>
            </a:lvl1pPr>
          </a:lstStyle>
          <a:p>
            <a:r>
              <a:rPr lang="de-DE" dirty="0"/>
              <a:t>Hier steht die Folienüberschrift, die 2-zeilig sein kann zur Abbildung von 2 Bildern</a:t>
            </a:r>
          </a:p>
        </p:txBody>
      </p:sp>
      <p:grpSp>
        <p:nvGrpSpPr>
          <p:cNvPr id="10" name="Group 13"/>
          <p:cNvGrpSpPr/>
          <p:nvPr userDrawn="1"/>
        </p:nvGrpSpPr>
        <p:grpSpPr>
          <a:xfrm rot="21214351">
            <a:off x="544392" y="2666402"/>
            <a:ext cx="3672786" cy="2865650"/>
            <a:chOff x="1524000" y="381000"/>
            <a:chExt cx="3657600" cy="4737978"/>
          </a:xfrm>
        </p:grpSpPr>
        <p:sp>
          <p:nvSpPr>
            <p:cNvPr id="11" name="Rectangle 14"/>
            <p:cNvSpPr/>
            <p:nvPr userDrawn="1"/>
          </p:nvSpPr>
          <p:spPr>
            <a:xfrm>
              <a:off x="1524000" y="381000"/>
              <a:ext cx="3657600" cy="4724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sz="1100">
                <a:solidFill>
                  <a:schemeClr val="tx1"/>
                </a:solidFill>
              </a:endParaRPr>
            </a:p>
          </p:txBody>
        </p:sp>
        <p:sp>
          <p:nvSpPr>
            <p:cNvPr id="12" name="Rectangle 15"/>
            <p:cNvSpPr/>
            <p:nvPr userDrawn="1"/>
          </p:nvSpPr>
          <p:spPr>
            <a:xfrm>
              <a:off x="1524000" y="381000"/>
              <a:ext cx="3657600" cy="473797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5000">
                  <a:schemeClr val="bg1">
                    <a:alpha val="75000"/>
                  </a:schemeClr>
                </a:gs>
                <a:gs pos="100000">
                  <a:schemeClr val="bg1"/>
                </a:gs>
                <a:gs pos="100000">
                  <a:schemeClr val="bg1"/>
                </a:gs>
              </a:gsLst>
              <a:path path="rect">
                <a:fillToRect r="100000" b="100000"/>
              </a:path>
              <a:tileRect l="-100000" t="-100000"/>
            </a:gradFill>
            <a:ln>
              <a:noFill/>
            </a:ln>
            <a:effectLst>
              <a:innerShdw blurRad="190500" dist="88900" dir="13500000">
                <a:schemeClr val="bg1">
                  <a:lumMod val="65000"/>
                  <a:alpha val="2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sz="1100">
                <a:solidFill>
                  <a:schemeClr val="tx1"/>
                </a:solidFill>
              </a:endParaRPr>
            </a:p>
          </p:txBody>
        </p:sp>
      </p:grpSp>
      <p:grpSp>
        <p:nvGrpSpPr>
          <p:cNvPr id="13" name="Group 9"/>
          <p:cNvGrpSpPr/>
          <p:nvPr userDrawn="1"/>
        </p:nvGrpSpPr>
        <p:grpSpPr>
          <a:xfrm rot="232774">
            <a:off x="5061725" y="2356560"/>
            <a:ext cx="3657927" cy="2863142"/>
            <a:chOff x="1524000" y="381000"/>
            <a:chExt cx="3657600" cy="4737978"/>
          </a:xfrm>
        </p:grpSpPr>
        <p:sp>
          <p:nvSpPr>
            <p:cNvPr id="14" name="Rectangle 10"/>
            <p:cNvSpPr/>
            <p:nvPr userDrawn="1"/>
          </p:nvSpPr>
          <p:spPr>
            <a:xfrm>
              <a:off x="1524000" y="381000"/>
              <a:ext cx="3657600" cy="4724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sz="1100">
                <a:solidFill>
                  <a:schemeClr val="tx1"/>
                </a:solidFill>
              </a:endParaRPr>
            </a:p>
          </p:txBody>
        </p:sp>
        <p:sp>
          <p:nvSpPr>
            <p:cNvPr id="15" name="Rectangle 11"/>
            <p:cNvSpPr/>
            <p:nvPr userDrawn="1"/>
          </p:nvSpPr>
          <p:spPr>
            <a:xfrm>
              <a:off x="1524000" y="381000"/>
              <a:ext cx="3657600" cy="473797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5000">
                  <a:schemeClr val="bg1">
                    <a:alpha val="75000"/>
                  </a:schemeClr>
                </a:gs>
                <a:gs pos="100000">
                  <a:schemeClr val="bg1"/>
                </a:gs>
                <a:gs pos="100000">
                  <a:schemeClr val="bg1"/>
                </a:gs>
              </a:gsLst>
              <a:path path="rect">
                <a:fillToRect r="100000" b="100000"/>
              </a:path>
              <a:tileRect l="-100000" t="-100000"/>
            </a:gradFill>
            <a:ln>
              <a:noFill/>
            </a:ln>
            <a:effectLst>
              <a:innerShdw blurRad="190500" dist="88900" dir="13500000">
                <a:schemeClr val="bg1">
                  <a:lumMod val="65000"/>
                  <a:alpha val="2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sz="1100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573082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251520" y="6492875"/>
            <a:ext cx="78291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bg1"/>
                </a:solidFill>
              </a:defRPr>
            </a:lvl1pPr>
          </a:lstStyle>
          <a:p>
            <a:fld id="{DB0C2987-2645-A841-B7C7-DE0B596F9467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8" name="Titel 1"/>
          <p:cNvSpPr>
            <a:spLocks noGrp="1"/>
          </p:cNvSpPr>
          <p:nvPr>
            <p:ph type="title" hasCustomPrompt="1"/>
          </p:nvPr>
        </p:nvSpPr>
        <p:spPr>
          <a:xfrm>
            <a:off x="467544" y="692696"/>
            <a:ext cx="6923112" cy="1143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de-DE" dirty="0"/>
              <a:t>Hier steht die Folienüberschrift, die auch zweizeilig sein kann</a:t>
            </a:r>
            <a:endParaRPr lang="de-AT" dirty="0"/>
          </a:p>
        </p:txBody>
      </p:sp>
      <p:sp>
        <p:nvSpPr>
          <p:cNvPr id="9" name="Inhaltsplatzhalter 2"/>
          <p:cNvSpPr>
            <a:spLocks noGrp="1"/>
          </p:cNvSpPr>
          <p:nvPr>
            <p:ph sz="half" idx="1" hasCustomPrompt="1"/>
          </p:nvPr>
        </p:nvSpPr>
        <p:spPr>
          <a:xfrm>
            <a:off x="478657" y="2046833"/>
            <a:ext cx="4038600" cy="4190479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de-DE" dirty="0"/>
              <a:t>Hier steht die erste Aufzählung der 1. Ebene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de-AT" dirty="0"/>
          </a:p>
        </p:txBody>
      </p:sp>
      <p:sp>
        <p:nvSpPr>
          <p:cNvPr id="10" name="Textplatzhalter 3"/>
          <p:cNvSpPr>
            <a:spLocks noGrp="1"/>
          </p:cNvSpPr>
          <p:nvPr>
            <p:ph type="body" sz="half" idx="2" hasCustomPrompt="1"/>
          </p:nvPr>
        </p:nvSpPr>
        <p:spPr>
          <a:xfrm>
            <a:off x="4669657" y="2046833"/>
            <a:ext cx="4038600" cy="4190479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de-DE" dirty="0"/>
              <a:t>Hier steht die erste Aufzählung der 1. Ebene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303074102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5256067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1"/>
          <p:cNvSpPr>
            <a:spLocks noGrp="1"/>
          </p:cNvSpPr>
          <p:nvPr>
            <p:ph type="ctrTitle" hasCustomPrompt="1"/>
          </p:nvPr>
        </p:nvSpPr>
        <p:spPr>
          <a:xfrm>
            <a:off x="685800" y="2021023"/>
            <a:ext cx="7772400" cy="147002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200" baseline="0"/>
            </a:lvl1pPr>
          </a:lstStyle>
          <a:p>
            <a:r>
              <a:rPr lang="de-DE" dirty="0"/>
              <a:t>Das ist der Titel der Präsentation, der auch zweizeilig sein kann</a:t>
            </a:r>
          </a:p>
        </p:txBody>
      </p:sp>
      <p:sp>
        <p:nvSpPr>
          <p:cNvPr id="10" name="Textplatzhalter 9"/>
          <p:cNvSpPr>
            <a:spLocks noGrp="1"/>
          </p:cNvSpPr>
          <p:nvPr>
            <p:ph type="body" sz="quarter" idx="13" hasCustomPrompt="1"/>
          </p:nvPr>
        </p:nvSpPr>
        <p:spPr>
          <a:xfrm>
            <a:off x="685799" y="4906819"/>
            <a:ext cx="4290291" cy="6350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spcBef>
                <a:spcPts val="0"/>
              </a:spcBef>
              <a:buFont typeface="Arial"/>
              <a:buNone/>
              <a:defRPr sz="1400" baseline="0"/>
            </a:lvl1pPr>
            <a:lvl2pPr marL="0" indent="0" algn="l">
              <a:spcBef>
                <a:spcPts val="0"/>
              </a:spcBef>
              <a:buNone/>
              <a:defRPr sz="1400"/>
            </a:lvl2pPr>
            <a:lvl3pPr marL="0" indent="0" algn="l">
              <a:spcBef>
                <a:spcPts val="0"/>
              </a:spcBef>
              <a:buNone/>
              <a:defRPr sz="1400"/>
            </a:lvl3pPr>
            <a:lvl4pPr marL="0" indent="0" algn="l">
              <a:spcBef>
                <a:spcPts val="0"/>
              </a:spcBef>
              <a:buNone/>
              <a:defRPr sz="1400"/>
            </a:lvl4pPr>
            <a:lvl5pPr marL="0" indent="0" algn="l">
              <a:spcBef>
                <a:spcPts val="0"/>
              </a:spcBef>
              <a:buNone/>
              <a:defRPr sz="1400"/>
            </a:lvl5pPr>
          </a:lstStyle>
          <a:p>
            <a:pPr lvl="0"/>
            <a:r>
              <a:rPr lang="de-DE" dirty="0"/>
              <a:t>Ort, Gremium bzw. Organisationseinheit</a:t>
            </a:r>
          </a:p>
          <a:p>
            <a:pPr lvl="0"/>
            <a:r>
              <a:rPr lang="de-DE" dirty="0"/>
              <a:t>Vortragende/r, Datum</a:t>
            </a:r>
          </a:p>
        </p:txBody>
      </p:sp>
    </p:spTree>
    <p:extLst>
      <p:ext uri="{BB962C8B-B14F-4D97-AF65-F5344CB8AC3E}">
        <p14:creationId xmlns:p14="http://schemas.microsoft.com/office/powerpoint/2010/main" val="24608396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1"/>
          <p:cNvSpPr>
            <a:spLocks noGrp="1"/>
          </p:cNvSpPr>
          <p:nvPr>
            <p:ph type="title" hasCustomPrompt="1"/>
          </p:nvPr>
        </p:nvSpPr>
        <p:spPr>
          <a:xfrm>
            <a:off x="262964" y="274638"/>
            <a:ext cx="6325260" cy="1143000"/>
          </a:xfrm>
        </p:spPr>
        <p:txBody>
          <a:bodyPr>
            <a:normAutofit/>
          </a:bodyPr>
          <a:lstStyle>
            <a:lvl1pPr>
              <a:defRPr sz="2800" baseline="0"/>
            </a:lvl1pPr>
          </a:lstStyle>
          <a:p>
            <a:r>
              <a:rPr lang="de-DE" dirty="0"/>
              <a:t>Hier steht die Folienüberschrift</a:t>
            </a:r>
          </a:p>
        </p:txBody>
      </p:sp>
      <p:sp>
        <p:nvSpPr>
          <p:cNvPr id="9" name="Inhaltsplatzhalter 2"/>
          <p:cNvSpPr>
            <a:spLocks noGrp="1"/>
          </p:cNvSpPr>
          <p:nvPr>
            <p:ph sz="half" idx="1" hasCustomPrompt="1"/>
          </p:nvPr>
        </p:nvSpPr>
        <p:spPr>
          <a:xfrm>
            <a:off x="251520" y="1556792"/>
            <a:ext cx="8612094" cy="4525963"/>
          </a:xfrm>
        </p:spPr>
        <p:txBody>
          <a:bodyPr/>
          <a:lstStyle>
            <a:lvl1pPr marL="341313" marR="0" indent="-34290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100000"/>
              <a:buFont typeface="Wingdings" panose="05000000000000000000" pitchFamily="2" charset="2"/>
              <a:buChar char="§"/>
              <a:tabLst/>
              <a:defRPr lang="de-DE" altLang="de-DE" sz="2400" kern="1200" baseline="0" dirty="0" smtClean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>
              <a:defRPr baseline="0"/>
            </a:lvl2pPr>
            <a:lvl3pPr>
              <a:defRPr baseline="0"/>
            </a:lvl3pPr>
            <a:lvl4pPr>
              <a:defRPr/>
            </a:lvl4pPr>
            <a:lvl5pPr>
              <a:defRPr baseline="0"/>
            </a:lvl5pPr>
          </a:lstStyle>
          <a:p>
            <a:pPr lvl="0"/>
            <a:r>
              <a:rPr lang="de-DE" dirty="0"/>
              <a:t>Hier steht die erste Aufzählung (maximal zweizeilig) auf der ersten Ebenen. Insgesamt gibt es fünf Ebenen.</a:t>
            </a:r>
          </a:p>
        </p:txBody>
      </p:sp>
      <p:sp>
        <p:nvSpPr>
          <p:cNvPr id="10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251520" y="6492875"/>
            <a:ext cx="78291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bg1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DB0C2987-2645-A841-B7C7-DE0B596F9467}" type="slidenum">
              <a:rPr lang="de-DE" smtClean="0">
                <a:solidFill>
                  <a:prstClr val="white"/>
                </a:solidFill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‹Nr.›</a:t>
            </a:fld>
            <a:endParaRPr lang="de-DE" dirty="0">
              <a:solidFill>
                <a:prstClr val="white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06012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251520" y="6492875"/>
            <a:ext cx="78291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bg1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DB0C2987-2645-A841-B7C7-DE0B596F9467}" type="slidenum">
              <a:rPr lang="de-DE" smtClean="0">
                <a:solidFill>
                  <a:prstClr val="white"/>
                </a:solidFill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‹Nr.›</a:t>
            </a:fld>
            <a:endParaRPr lang="de-DE" dirty="0">
              <a:solidFill>
                <a:prstClr val="white"/>
              </a:solidFill>
              <a:latin typeface="Arial" charset="0"/>
            </a:endParaRPr>
          </a:p>
        </p:txBody>
      </p:sp>
      <p:sp>
        <p:nvSpPr>
          <p:cNvPr id="6" name="Titel 1"/>
          <p:cNvSpPr>
            <a:spLocks noGrp="1"/>
          </p:cNvSpPr>
          <p:nvPr>
            <p:ph type="title" hasCustomPrompt="1"/>
          </p:nvPr>
        </p:nvSpPr>
        <p:spPr>
          <a:xfrm>
            <a:off x="722313" y="3096883"/>
            <a:ext cx="7772400" cy="793797"/>
          </a:xfrm>
        </p:spPr>
        <p:txBody>
          <a:bodyPr anchor="t">
            <a:normAutofit/>
          </a:bodyPr>
          <a:lstStyle>
            <a:lvl1pPr algn="l">
              <a:defRPr sz="2800" b="1" cap="none"/>
            </a:lvl1pPr>
          </a:lstStyle>
          <a:p>
            <a:r>
              <a:rPr lang="de-AT" dirty="0"/>
              <a:t>Hier steht die Zwischenüberschrift</a:t>
            </a:r>
            <a:endParaRPr lang="de-DE" dirty="0"/>
          </a:p>
        </p:txBody>
      </p:sp>
      <p:sp>
        <p:nvSpPr>
          <p:cNvPr id="7" name="Textplatzhalter 2"/>
          <p:cNvSpPr>
            <a:spLocks noGrp="1"/>
          </p:cNvSpPr>
          <p:nvPr>
            <p:ph type="body" idx="1" hasCustomPrompt="1"/>
          </p:nvPr>
        </p:nvSpPr>
        <p:spPr>
          <a:xfrm>
            <a:off x="722313" y="919548"/>
            <a:ext cx="7772400" cy="1500187"/>
          </a:xfrm>
        </p:spPr>
        <p:txBody>
          <a:bodyPr anchor="b"/>
          <a:lstStyle>
            <a:lvl1pPr marL="0" indent="0">
              <a:buNone/>
              <a:defRPr sz="2000" baseline="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dirty="0"/>
              <a:t>Hier steht der Titel der Präsentation</a:t>
            </a:r>
          </a:p>
        </p:txBody>
      </p:sp>
    </p:spTree>
    <p:extLst>
      <p:ext uri="{BB962C8B-B14F-4D97-AF65-F5344CB8AC3E}">
        <p14:creationId xmlns:p14="http://schemas.microsoft.com/office/powerpoint/2010/main" val="41095749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251520" y="6492875"/>
            <a:ext cx="78291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bg1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DB0C2987-2645-A841-B7C7-DE0B596F9467}" type="slidenum">
              <a:rPr lang="de-DE" smtClean="0">
                <a:solidFill>
                  <a:prstClr val="white"/>
                </a:solidFill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‹Nr.›</a:t>
            </a:fld>
            <a:endParaRPr lang="de-DE" dirty="0">
              <a:solidFill>
                <a:prstClr val="white"/>
              </a:solidFill>
              <a:latin typeface="Arial" charset="0"/>
            </a:endParaRPr>
          </a:p>
        </p:txBody>
      </p:sp>
      <p:sp>
        <p:nvSpPr>
          <p:cNvPr id="8" name="Titel 1"/>
          <p:cNvSpPr>
            <a:spLocks noGrp="1"/>
          </p:cNvSpPr>
          <p:nvPr>
            <p:ph type="title" hasCustomPrompt="1"/>
          </p:nvPr>
        </p:nvSpPr>
        <p:spPr>
          <a:xfrm>
            <a:off x="262963" y="274638"/>
            <a:ext cx="7030181" cy="1143000"/>
          </a:xfrm>
        </p:spPr>
        <p:txBody>
          <a:bodyPr/>
          <a:lstStyle>
            <a:lvl1pPr>
              <a:defRPr baseline="0"/>
            </a:lvl1pPr>
          </a:lstStyle>
          <a:p>
            <a:r>
              <a:rPr lang="de-DE" dirty="0"/>
              <a:t>Hier steht die Folienüberschrift, die auch zweizeilig sein kann (2 Inhalte)</a:t>
            </a:r>
          </a:p>
        </p:txBody>
      </p:sp>
      <p:sp>
        <p:nvSpPr>
          <p:cNvPr id="9" name="Inhaltsplatzhalter 3"/>
          <p:cNvSpPr>
            <a:spLocks noGrp="1"/>
          </p:cNvSpPr>
          <p:nvPr>
            <p:ph sz="half" idx="2" hasCustomPrompt="1"/>
          </p:nvPr>
        </p:nvSpPr>
        <p:spPr>
          <a:xfrm>
            <a:off x="4648200" y="1600200"/>
            <a:ext cx="4038600" cy="4331447"/>
          </a:xfrm>
        </p:spPr>
        <p:txBody>
          <a:bodyPr/>
          <a:lstStyle>
            <a:lvl1pPr>
              <a:defRPr sz="2400" baseline="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dirty="0"/>
              <a:t>Hier steht die erste Aufzählung der 1. Ebene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11" name="Inhaltsplatzhalter 3"/>
          <p:cNvSpPr>
            <a:spLocks noGrp="1"/>
          </p:cNvSpPr>
          <p:nvPr>
            <p:ph sz="half" idx="10" hasCustomPrompt="1"/>
          </p:nvPr>
        </p:nvSpPr>
        <p:spPr>
          <a:xfrm>
            <a:off x="457200" y="1600201"/>
            <a:ext cx="4040188" cy="431650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dirty="0"/>
              <a:t>Hier steht die erste Aufzählung der 1. Ebene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10398073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el, Inhalt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1"/>
          <p:cNvSpPr>
            <a:spLocks noGrp="1"/>
          </p:cNvSpPr>
          <p:nvPr>
            <p:ph type="title" hasCustomPrompt="1"/>
          </p:nvPr>
        </p:nvSpPr>
        <p:spPr>
          <a:xfrm>
            <a:off x="262964" y="274638"/>
            <a:ext cx="7117348" cy="1143000"/>
          </a:xfrm>
        </p:spPr>
        <p:txBody>
          <a:bodyPr/>
          <a:lstStyle>
            <a:lvl1pPr>
              <a:defRPr baseline="0"/>
            </a:lvl1pPr>
          </a:lstStyle>
          <a:p>
            <a:r>
              <a:rPr lang="de-DE" dirty="0"/>
              <a:t>Hier steht die Folienüberschrift, die auch zweizeilig sein kann (für einen Vergleich)</a:t>
            </a:r>
          </a:p>
        </p:txBody>
      </p:sp>
      <p:sp>
        <p:nvSpPr>
          <p:cNvPr id="8" name="Textplatzhalter 2"/>
          <p:cNvSpPr>
            <a:spLocks noGrp="1"/>
          </p:cNvSpPr>
          <p:nvPr>
            <p:ph type="body" idx="1" hasCustomPrompt="1"/>
          </p:nvPr>
        </p:nvSpPr>
        <p:spPr>
          <a:xfrm>
            <a:off x="457200" y="1688353"/>
            <a:ext cx="4040188" cy="516404"/>
          </a:xfrm>
        </p:spPr>
        <p:txBody>
          <a:bodyPr anchor="b">
            <a:noAutofit/>
          </a:bodyPr>
          <a:lstStyle>
            <a:lvl1pPr marL="0" indent="0">
              <a:buNone/>
              <a:defRPr sz="24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dirty="0"/>
              <a:t>Überschrift Vergleich 1</a:t>
            </a:r>
          </a:p>
        </p:txBody>
      </p:sp>
      <p:sp>
        <p:nvSpPr>
          <p:cNvPr id="9" name="Inhaltsplatzhalter 3"/>
          <p:cNvSpPr>
            <a:spLocks noGrp="1"/>
          </p:cNvSpPr>
          <p:nvPr>
            <p:ph sz="half" idx="2" hasCustomPrompt="1"/>
          </p:nvPr>
        </p:nvSpPr>
        <p:spPr>
          <a:xfrm>
            <a:off x="457200" y="2375647"/>
            <a:ext cx="4040188" cy="3541059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dirty="0"/>
              <a:t>Hier steht die erste Aufzählung der 1. Ebene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10" name="Textplatzhalter 4"/>
          <p:cNvSpPr>
            <a:spLocks noGrp="1"/>
          </p:cNvSpPr>
          <p:nvPr>
            <p:ph type="body" sz="quarter" idx="3" hasCustomPrompt="1"/>
          </p:nvPr>
        </p:nvSpPr>
        <p:spPr>
          <a:xfrm>
            <a:off x="4645025" y="1688353"/>
            <a:ext cx="4041775" cy="516404"/>
          </a:xfrm>
        </p:spPr>
        <p:txBody>
          <a:bodyPr anchor="b">
            <a:noAutofit/>
          </a:bodyPr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dirty="0"/>
              <a:t>Überschrift Vergleich 2</a:t>
            </a:r>
          </a:p>
        </p:txBody>
      </p:sp>
      <p:sp>
        <p:nvSpPr>
          <p:cNvPr id="11" name="Inhaltsplatzhalter 5"/>
          <p:cNvSpPr>
            <a:spLocks noGrp="1"/>
          </p:cNvSpPr>
          <p:nvPr>
            <p:ph sz="quarter" idx="4" hasCustomPrompt="1"/>
          </p:nvPr>
        </p:nvSpPr>
        <p:spPr>
          <a:xfrm>
            <a:off x="4645025" y="2375647"/>
            <a:ext cx="4041775" cy="3541059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dirty="0"/>
              <a:t>Hier steht die erste Aufzählung der 1. Ebene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12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262963" y="6527226"/>
            <a:ext cx="78291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bg1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DB0C2987-2645-A841-B7C7-DE0B596F9467}" type="slidenum">
              <a:rPr lang="de-DE" smtClean="0">
                <a:solidFill>
                  <a:prstClr val="white"/>
                </a:solidFill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‹Nr.›</a:t>
            </a:fld>
            <a:endParaRPr lang="de-DE" dirty="0">
              <a:solidFill>
                <a:prstClr val="white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980132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el, Inhalt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el 1"/>
          <p:cNvSpPr>
            <a:spLocks noGrp="1"/>
          </p:cNvSpPr>
          <p:nvPr>
            <p:ph type="title" hasCustomPrompt="1"/>
          </p:nvPr>
        </p:nvSpPr>
        <p:spPr>
          <a:xfrm>
            <a:off x="262964" y="274638"/>
            <a:ext cx="7115283" cy="1143000"/>
          </a:xfrm>
        </p:spPr>
        <p:txBody>
          <a:bodyPr/>
          <a:lstStyle/>
          <a:p>
            <a:r>
              <a:rPr lang="de-DE" dirty="0"/>
              <a:t>Hier steht die Folienüberschrift</a:t>
            </a:r>
          </a:p>
        </p:txBody>
      </p:sp>
      <p:sp>
        <p:nvSpPr>
          <p:cNvPr id="13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262963" y="6527226"/>
            <a:ext cx="78291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bg1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DB0C2987-2645-A841-B7C7-DE0B596F9467}" type="slidenum">
              <a:rPr lang="de-DE" smtClean="0">
                <a:solidFill>
                  <a:prstClr val="white"/>
                </a:solidFill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‹Nr.›</a:t>
            </a:fld>
            <a:endParaRPr lang="de-DE" dirty="0">
              <a:solidFill>
                <a:prstClr val="white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101903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el, Inhalt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262963" y="6527226"/>
            <a:ext cx="78291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bg1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DB0C2987-2645-A841-B7C7-DE0B596F9467}" type="slidenum">
              <a:rPr lang="de-DE" smtClean="0">
                <a:solidFill>
                  <a:prstClr val="white"/>
                </a:solidFill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‹Nr.›</a:t>
            </a:fld>
            <a:endParaRPr lang="de-DE" dirty="0">
              <a:solidFill>
                <a:prstClr val="white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99889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1"/>
          <p:cNvSpPr>
            <a:spLocks noGrp="1"/>
          </p:cNvSpPr>
          <p:nvPr>
            <p:ph type="title" hasCustomPrompt="1"/>
          </p:nvPr>
        </p:nvSpPr>
        <p:spPr>
          <a:xfrm>
            <a:off x="251520" y="764704"/>
            <a:ext cx="6325260" cy="1070992"/>
          </a:xfrm>
        </p:spPr>
        <p:txBody>
          <a:bodyPr>
            <a:normAutofit/>
          </a:bodyPr>
          <a:lstStyle>
            <a:lvl1pPr algn="l">
              <a:defRPr sz="2800" b="1" baseline="0"/>
            </a:lvl1pPr>
          </a:lstStyle>
          <a:p>
            <a:r>
              <a:rPr lang="de-DE" dirty="0"/>
              <a:t>Hier steht die Folienüberschrift</a:t>
            </a:r>
          </a:p>
        </p:txBody>
      </p:sp>
      <p:sp>
        <p:nvSpPr>
          <p:cNvPr id="8" name="Inhaltsplatzhalter 2"/>
          <p:cNvSpPr>
            <a:spLocks noGrp="1"/>
          </p:cNvSpPr>
          <p:nvPr>
            <p:ph sz="half" idx="1" hasCustomPrompt="1"/>
          </p:nvPr>
        </p:nvSpPr>
        <p:spPr>
          <a:xfrm>
            <a:off x="251520" y="1844825"/>
            <a:ext cx="8612094" cy="4392488"/>
          </a:xfrm>
        </p:spPr>
        <p:txBody>
          <a:bodyPr/>
          <a:lstStyle>
            <a:lvl1pPr marL="341313" marR="0" indent="-34290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100000"/>
              <a:buFont typeface="Wingdings" panose="05000000000000000000" pitchFamily="2" charset="2"/>
              <a:buChar char="§"/>
              <a:tabLst/>
              <a:defRPr lang="de-DE" altLang="de-DE" sz="2400" kern="1200" baseline="0" dirty="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>
              <a:defRPr baseline="0"/>
            </a:lvl2pPr>
            <a:lvl3pPr>
              <a:defRPr baseline="0"/>
            </a:lvl3pPr>
            <a:lvl4pPr>
              <a:defRPr/>
            </a:lvl4pPr>
            <a:lvl5pPr>
              <a:defRPr baseline="0"/>
            </a:lvl5pPr>
          </a:lstStyle>
          <a:p>
            <a:pPr lvl="0"/>
            <a:r>
              <a:rPr lang="de-DE" dirty="0"/>
              <a:t>Hier steht die erste Aufzählung (maximal zweizeilig) auf der ersten Ebenen. Insgesamt gibt es fünf Ebenen.</a:t>
            </a:r>
          </a:p>
        </p:txBody>
      </p:sp>
      <p:sp>
        <p:nvSpPr>
          <p:cNvPr id="9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251520" y="6492875"/>
            <a:ext cx="78291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B0C2987-2645-A841-B7C7-DE0B596F9467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11616860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el, Inhalt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262963" y="6527226"/>
            <a:ext cx="78291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bg1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DB0C2987-2645-A841-B7C7-DE0B596F9467}" type="slidenum">
              <a:rPr lang="de-DE" smtClean="0">
                <a:solidFill>
                  <a:prstClr val="white"/>
                </a:solidFill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‹Nr.›</a:t>
            </a:fld>
            <a:endParaRPr lang="de-DE" dirty="0">
              <a:solidFill>
                <a:prstClr val="white"/>
              </a:solidFill>
              <a:latin typeface="Arial" charset="0"/>
            </a:endParaRPr>
          </a:p>
        </p:txBody>
      </p:sp>
      <p:sp>
        <p:nvSpPr>
          <p:cNvPr id="5" name="Titel 1"/>
          <p:cNvSpPr>
            <a:spLocks noGrp="1"/>
          </p:cNvSpPr>
          <p:nvPr>
            <p:ph type="title" hasCustomPrompt="1"/>
          </p:nvPr>
        </p:nvSpPr>
        <p:spPr>
          <a:xfrm>
            <a:off x="457200" y="795985"/>
            <a:ext cx="3008313" cy="1162050"/>
          </a:xfrm>
        </p:spPr>
        <p:txBody>
          <a:bodyPr anchor="b"/>
          <a:lstStyle>
            <a:lvl1pPr algn="l">
              <a:defRPr sz="2000" b="1" baseline="0"/>
            </a:lvl1pPr>
          </a:lstStyle>
          <a:p>
            <a:r>
              <a:rPr lang="de-DE" dirty="0"/>
              <a:t>Hier steht die Folienüberschrift, die auch 3-zeilig sein kann</a:t>
            </a:r>
          </a:p>
        </p:txBody>
      </p:sp>
      <p:sp>
        <p:nvSpPr>
          <p:cNvPr id="6" name="Inhaltsplatzhalter 2"/>
          <p:cNvSpPr>
            <a:spLocks noGrp="1"/>
          </p:cNvSpPr>
          <p:nvPr>
            <p:ph idx="1" hasCustomPrompt="1"/>
          </p:nvPr>
        </p:nvSpPr>
        <p:spPr>
          <a:xfrm>
            <a:off x="3575050" y="795986"/>
            <a:ext cx="5111750" cy="483683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dirty="0"/>
              <a:t>Hier steht die erste Aufzählung der 1. Ebene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7" name="Textplatzhalter 3"/>
          <p:cNvSpPr>
            <a:spLocks noGrp="1"/>
          </p:cNvSpPr>
          <p:nvPr>
            <p:ph type="body" sz="half" idx="2" hasCustomPrompt="1"/>
          </p:nvPr>
        </p:nvSpPr>
        <p:spPr>
          <a:xfrm>
            <a:off x="457200" y="2271054"/>
            <a:ext cx="3008313" cy="3361770"/>
          </a:xfrm>
        </p:spPr>
        <p:txBody>
          <a:bodyPr/>
          <a:lstStyle>
            <a:lvl1pPr marL="0" indent="0">
              <a:buNone/>
              <a:defRPr sz="1400" baseline="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dirty="0"/>
              <a:t>Rechts auf die Schaltfläche drücken, z. B. „Grafik aus Datei“ um ein Foto einzufügen.</a:t>
            </a:r>
          </a:p>
          <a:p>
            <a:pPr lvl="0"/>
            <a:r>
              <a:rPr lang="de-DE" dirty="0"/>
              <a:t>Das Bild wird an die Breite des Rahmens automatisch angepasst.</a:t>
            </a:r>
          </a:p>
        </p:txBody>
      </p:sp>
    </p:spTree>
    <p:extLst>
      <p:ext uri="{BB962C8B-B14F-4D97-AF65-F5344CB8AC3E}">
        <p14:creationId xmlns:p14="http://schemas.microsoft.com/office/powerpoint/2010/main" val="19089386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el, Inhalt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262963" y="6527226"/>
            <a:ext cx="78291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bg1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DB0C2987-2645-A841-B7C7-DE0B596F9467}" type="slidenum">
              <a:rPr lang="de-DE" smtClean="0">
                <a:solidFill>
                  <a:prstClr val="white"/>
                </a:solidFill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‹Nr.›</a:t>
            </a:fld>
            <a:endParaRPr lang="de-DE" dirty="0">
              <a:solidFill>
                <a:prstClr val="white"/>
              </a:solidFill>
              <a:latin typeface="Arial" charset="0"/>
            </a:endParaRPr>
          </a:p>
        </p:txBody>
      </p:sp>
      <p:sp>
        <p:nvSpPr>
          <p:cNvPr id="4" name="Titel 1"/>
          <p:cNvSpPr>
            <a:spLocks noGrp="1"/>
          </p:cNvSpPr>
          <p:nvPr>
            <p:ph type="title" hasCustomPrompt="1"/>
          </p:nvPr>
        </p:nvSpPr>
        <p:spPr>
          <a:xfrm>
            <a:off x="1792288" y="4725895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dirty="0"/>
              <a:t>Hier steht der Titel zum oben eingefügten Bild</a:t>
            </a:r>
          </a:p>
        </p:txBody>
      </p:sp>
      <p:sp>
        <p:nvSpPr>
          <p:cNvPr id="5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/>
              <a:t>Bild durch Klicken auf Symbol hinzufügen</a:t>
            </a:r>
            <a:endParaRPr lang="de-DE" dirty="0"/>
          </a:p>
        </p:txBody>
      </p:sp>
      <p:sp>
        <p:nvSpPr>
          <p:cNvPr id="6" name="Textplatzhalter 3"/>
          <p:cNvSpPr>
            <a:spLocks noGrp="1"/>
          </p:cNvSpPr>
          <p:nvPr>
            <p:ph type="body" sz="half" idx="2" hasCustomPrompt="1"/>
          </p:nvPr>
        </p:nvSpPr>
        <p:spPr>
          <a:xfrm>
            <a:off x="1792288" y="5456984"/>
            <a:ext cx="5486400" cy="5194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dirty="0"/>
              <a:t>Hier steht eine genauere Beschreibung des Bildes.</a:t>
            </a:r>
          </a:p>
        </p:txBody>
      </p:sp>
    </p:spTree>
    <p:extLst>
      <p:ext uri="{BB962C8B-B14F-4D97-AF65-F5344CB8AC3E}">
        <p14:creationId xmlns:p14="http://schemas.microsoft.com/office/powerpoint/2010/main" val="276208921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el, Inhalt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262963" y="6527226"/>
            <a:ext cx="78291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bg1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DB0C2987-2645-A841-B7C7-DE0B596F9467}" type="slidenum">
              <a:rPr lang="de-DE" smtClean="0">
                <a:solidFill>
                  <a:prstClr val="white"/>
                </a:solidFill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‹Nr.›</a:t>
            </a:fld>
            <a:endParaRPr lang="de-DE" dirty="0">
              <a:solidFill>
                <a:prstClr val="white"/>
              </a:solidFill>
              <a:latin typeface="Arial" charset="0"/>
            </a:endParaRPr>
          </a:p>
        </p:txBody>
      </p:sp>
      <p:sp>
        <p:nvSpPr>
          <p:cNvPr id="27" name="Titel 1"/>
          <p:cNvSpPr>
            <a:spLocks noGrp="1"/>
          </p:cNvSpPr>
          <p:nvPr>
            <p:ph type="title" hasCustomPrompt="1"/>
          </p:nvPr>
        </p:nvSpPr>
        <p:spPr>
          <a:xfrm>
            <a:off x="262963" y="274638"/>
            <a:ext cx="7117349" cy="1143000"/>
          </a:xfrm>
        </p:spPr>
        <p:txBody>
          <a:bodyPr>
            <a:normAutofit/>
          </a:bodyPr>
          <a:lstStyle>
            <a:lvl1pPr>
              <a:defRPr sz="2600" baseline="0"/>
            </a:lvl1pPr>
          </a:lstStyle>
          <a:p>
            <a:r>
              <a:rPr lang="de-DE" dirty="0"/>
              <a:t>Hier steht die Folienüberschrift, die 2-zeilig sein kann zur Abbildung von 2 Bildern</a:t>
            </a:r>
          </a:p>
        </p:txBody>
      </p:sp>
      <p:grpSp>
        <p:nvGrpSpPr>
          <p:cNvPr id="28" name="Group 13"/>
          <p:cNvGrpSpPr/>
          <p:nvPr userDrawn="1"/>
        </p:nvGrpSpPr>
        <p:grpSpPr>
          <a:xfrm rot="21214351">
            <a:off x="411820" y="2447363"/>
            <a:ext cx="3672786" cy="2865650"/>
            <a:chOff x="1524000" y="381000"/>
            <a:chExt cx="3657600" cy="4737978"/>
          </a:xfrm>
        </p:grpSpPr>
        <p:sp>
          <p:nvSpPr>
            <p:cNvPr id="29" name="Rectangle 14"/>
            <p:cNvSpPr/>
            <p:nvPr userDrawn="1"/>
          </p:nvSpPr>
          <p:spPr>
            <a:xfrm>
              <a:off x="1524000" y="381000"/>
              <a:ext cx="3657600" cy="4724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sz="1100">
                <a:solidFill>
                  <a:prstClr val="white"/>
                </a:solidFill>
              </a:endParaRPr>
            </a:p>
          </p:txBody>
        </p:sp>
        <p:sp>
          <p:nvSpPr>
            <p:cNvPr id="30" name="Rectangle 15"/>
            <p:cNvSpPr/>
            <p:nvPr userDrawn="1"/>
          </p:nvSpPr>
          <p:spPr>
            <a:xfrm>
              <a:off x="1524000" y="381000"/>
              <a:ext cx="3657600" cy="473797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5000">
                  <a:schemeClr val="bg1">
                    <a:alpha val="75000"/>
                  </a:schemeClr>
                </a:gs>
                <a:gs pos="100000">
                  <a:schemeClr val="bg1"/>
                </a:gs>
                <a:gs pos="100000">
                  <a:schemeClr val="bg1"/>
                </a:gs>
              </a:gsLst>
              <a:path path="rect">
                <a:fillToRect r="100000" b="100000"/>
              </a:path>
              <a:tileRect l="-100000" t="-100000"/>
            </a:gradFill>
            <a:ln>
              <a:noFill/>
            </a:ln>
            <a:effectLst>
              <a:innerShdw blurRad="190500" dist="88900" dir="13500000">
                <a:schemeClr val="bg1">
                  <a:lumMod val="65000"/>
                  <a:alpha val="2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sz="1100">
                <a:solidFill>
                  <a:prstClr val="white"/>
                </a:solidFill>
              </a:endParaRPr>
            </a:p>
          </p:txBody>
        </p:sp>
      </p:grpSp>
      <p:grpSp>
        <p:nvGrpSpPr>
          <p:cNvPr id="31" name="Group 9"/>
          <p:cNvGrpSpPr/>
          <p:nvPr userDrawn="1"/>
        </p:nvGrpSpPr>
        <p:grpSpPr>
          <a:xfrm rot="232774">
            <a:off x="4929153" y="2137521"/>
            <a:ext cx="3657927" cy="2863142"/>
            <a:chOff x="1524000" y="381000"/>
            <a:chExt cx="3657600" cy="4737978"/>
          </a:xfrm>
        </p:grpSpPr>
        <p:sp>
          <p:nvSpPr>
            <p:cNvPr id="32" name="Rectangle 10"/>
            <p:cNvSpPr/>
            <p:nvPr userDrawn="1"/>
          </p:nvSpPr>
          <p:spPr>
            <a:xfrm>
              <a:off x="1524000" y="381000"/>
              <a:ext cx="3657600" cy="4724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sz="1100">
                <a:solidFill>
                  <a:prstClr val="white"/>
                </a:solidFill>
              </a:endParaRPr>
            </a:p>
          </p:txBody>
        </p:sp>
        <p:sp>
          <p:nvSpPr>
            <p:cNvPr id="33" name="Rectangle 11"/>
            <p:cNvSpPr/>
            <p:nvPr userDrawn="1"/>
          </p:nvSpPr>
          <p:spPr>
            <a:xfrm>
              <a:off x="1524000" y="381000"/>
              <a:ext cx="3657600" cy="473797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5000">
                  <a:schemeClr val="bg1">
                    <a:alpha val="75000"/>
                  </a:schemeClr>
                </a:gs>
                <a:gs pos="100000">
                  <a:schemeClr val="bg1"/>
                </a:gs>
                <a:gs pos="100000">
                  <a:schemeClr val="bg1"/>
                </a:gs>
              </a:gsLst>
              <a:path path="rect">
                <a:fillToRect r="100000" b="100000"/>
              </a:path>
              <a:tileRect l="-100000" t="-100000"/>
            </a:gradFill>
            <a:ln>
              <a:noFill/>
            </a:ln>
            <a:effectLst>
              <a:innerShdw blurRad="190500" dist="88900" dir="13500000">
                <a:schemeClr val="bg1">
                  <a:lumMod val="65000"/>
                  <a:alpha val="2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sz="1100">
                <a:solidFill>
                  <a:prstClr val="white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6074585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el, Inhalt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262963" y="6527226"/>
            <a:ext cx="78291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bg1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DB0C2987-2645-A841-B7C7-DE0B596F9467}" type="slidenum">
              <a:rPr lang="de-DE" smtClean="0">
                <a:solidFill>
                  <a:prstClr val="white"/>
                </a:solidFill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‹Nr.›</a:t>
            </a:fld>
            <a:endParaRPr lang="de-DE" dirty="0">
              <a:solidFill>
                <a:prstClr val="white"/>
              </a:solidFill>
              <a:latin typeface="Arial" charset="0"/>
            </a:endParaRPr>
          </a:p>
        </p:txBody>
      </p:sp>
      <p:sp>
        <p:nvSpPr>
          <p:cNvPr id="4" name="Titel 1"/>
          <p:cNvSpPr>
            <a:spLocks noGrp="1"/>
          </p:cNvSpPr>
          <p:nvPr>
            <p:ph type="title" hasCustomPrompt="1"/>
          </p:nvPr>
        </p:nvSpPr>
        <p:spPr>
          <a:xfrm>
            <a:off x="457200" y="274638"/>
            <a:ext cx="6923112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e-DE" dirty="0"/>
              <a:t>Hier steht die Folienüberschrift, die auch zweizeilig sein kann</a:t>
            </a:r>
            <a:endParaRPr lang="de-AT" dirty="0"/>
          </a:p>
        </p:txBody>
      </p:sp>
      <p:sp>
        <p:nvSpPr>
          <p:cNvPr id="5" name="Inhaltsplatzhalter 2"/>
          <p:cNvSpPr>
            <a:spLocks noGrp="1"/>
          </p:cNvSpPr>
          <p:nvPr>
            <p:ph sz="half" idx="1" hasCustomPrompt="1"/>
          </p:nvPr>
        </p:nvSpPr>
        <p:spPr>
          <a:xfrm>
            <a:off x="468313" y="1628775"/>
            <a:ext cx="4038600" cy="4525963"/>
          </a:xfrm>
        </p:spPr>
        <p:txBody>
          <a:bodyPr/>
          <a:lstStyle/>
          <a:p>
            <a:pPr lvl="0"/>
            <a:r>
              <a:rPr lang="de-DE" dirty="0"/>
              <a:t>Hier steht die erste Aufzählung der 1. Ebene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de-AT" dirty="0"/>
          </a:p>
        </p:txBody>
      </p:sp>
      <p:sp>
        <p:nvSpPr>
          <p:cNvPr id="6" name="Textplatzhalter 3"/>
          <p:cNvSpPr>
            <a:spLocks noGrp="1"/>
          </p:cNvSpPr>
          <p:nvPr>
            <p:ph type="body" sz="half" idx="2" hasCustomPrompt="1"/>
          </p:nvPr>
        </p:nvSpPr>
        <p:spPr>
          <a:xfrm>
            <a:off x="4659313" y="1628775"/>
            <a:ext cx="4038600" cy="4525963"/>
          </a:xfrm>
        </p:spPr>
        <p:txBody>
          <a:bodyPr/>
          <a:lstStyle/>
          <a:p>
            <a:pPr lvl="0"/>
            <a:r>
              <a:rPr lang="de-DE" dirty="0"/>
              <a:t>Hier steht die erste Aufzählung der 1. Ebene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14936222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el, Inhalt und Tex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>
            <a:extLst>
              <a:ext uri="{FF2B5EF4-FFF2-40B4-BE49-F238E27FC236}">
                <a16:creationId xmlns:a16="http://schemas.microsoft.com/office/drawing/2014/main" id="{24C2C810-6C48-AA4A-9E70-53613054F5D1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3768" y="1484784"/>
            <a:ext cx="4348161" cy="22936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73361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251520" y="6492875"/>
            <a:ext cx="78291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 lang="de-AT" sz="11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B0C2987-2645-A841-B7C7-DE0B596F9467}" type="slidenum">
              <a:rPr lang="de-AT" smtClean="0"/>
              <a:pPr/>
              <a:t>‹Nr.›</a:t>
            </a:fld>
            <a:endParaRPr lang="de-AT" dirty="0"/>
          </a:p>
        </p:txBody>
      </p:sp>
      <p:sp>
        <p:nvSpPr>
          <p:cNvPr id="8" name="Titel 1"/>
          <p:cNvSpPr>
            <a:spLocks noGrp="1"/>
          </p:cNvSpPr>
          <p:nvPr>
            <p:ph type="title" hasCustomPrompt="1"/>
          </p:nvPr>
        </p:nvSpPr>
        <p:spPr>
          <a:xfrm>
            <a:off x="722313" y="3096883"/>
            <a:ext cx="7772400" cy="793797"/>
          </a:xfrm>
        </p:spPr>
        <p:txBody>
          <a:bodyPr anchor="t">
            <a:normAutofit/>
          </a:bodyPr>
          <a:lstStyle>
            <a:lvl1pPr algn="l">
              <a:defRPr sz="2800" b="1" cap="none"/>
            </a:lvl1pPr>
          </a:lstStyle>
          <a:p>
            <a:r>
              <a:rPr lang="de-AT" dirty="0"/>
              <a:t>Hier steht die Zwischenüberschrift</a:t>
            </a:r>
            <a:endParaRPr lang="de-DE" dirty="0"/>
          </a:p>
        </p:txBody>
      </p:sp>
      <p:sp>
        <p:nvSpPr>
          <p:cNvPr id="9" name="Textplatzhalter 2"/>
          <p:cNvSpPr>
            <a:spLocks noGrp="1"/>
          </p:cNvSpPr>
          <p:nvPr>
            <p:ph type="body" idx="1" hasCustomPrompt="1"/>
          </p:nvPr>
        </p:nvSpPr>
        <p:spPr>
          <a:xfrm>
            <a:off x="722313" y="919548"/>
            <a:ext cx="7772400" cy="1500187"/>
          </a:xfrm>
        </p:spPr>
        <p:txBody>
          <a:bodyPr anchor="b"/>
          <a:lstStyle>
            <a:lvl1pPr marL="0" indent="0">
              <a:buNone/>
              <a:defRPr sz="2000" baseline="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dirty="0"/>
              <a:t>Hier steht der Titel der Präsentation</a:t>
            </a:r>
          </a:p>
        </p:txBody>
      </p:sp>
    </p:spTree>
    <p:extLst>
      <p:ext uri="{BB962C8B-B14F-4D97-AF65-F5344CB8AC3E}">
        <p14:creationId xmlns:p14="http://schemas.microsoft.com/office/powerpoint/2010/main" val="32000328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251520" y="6492875"/>
            <a:ext cx="78291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 lang="de-AT" sz="11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B0C2987-2645-A841-B7C7-DE0B596F9467}" type="slidenum">
              <a:rPr lang="de-AT" smtClean="0"/>
              <a:pPr/>
              <a:t>‹Nr.›</a:t>
            </a:fld>
            <a:endParaRPr lang="de-AT" dirty="0"/>
          </a:p>
        </p:txBody>
      </p:sp>
      <p:sp>
        <p:nvSpPr>
          <p:cNvPr id="9" name="Titel 1"/>
          <p:cNvSpPr>
            <a:spLocks noGrp="1"/>
          </p:cNvSpPr>
          <p:nvPr>
            <p:ph type="title" hasCustomPrompt="1"/>
          </p:nvPr>
        </p:nvSpPr>
        <p:spPr>
          <a:xfrm>
            <a:off x="273307" y="663277"/>
            <a:ext cx="7030181" cy="1143000"/>
          </a:xfrm>
        </p:spPr>
        <p:txBody>
          <a:bodyPr/>
          <a:lstStyle>
            <a:lvl1pPr>
              <a:defRPr baseline="0"/>
            </a:lvl1pPr>
          </a:lstStyle>
          <a:p>
            <a:r>
              <a:rPr lang="de-DE" dirty="0"/>
              <a:t>Hier steht die Folienüberschrift, die auch zweizeilig sein kann (2 Inhalte)</a:t>
            </a:r>
          </a:p>
        </p:txBody>
      </p:sp>
      <p:sp>
        <p:nvSpPr>
          <p:cNvPr id="10" name="Inhaltsplatzhalter 3"/>
          <p:cNvSpPr>
            <a:spLocks noGrp="1"/>
          </p:cNvSpPr>
          <p:nvPr>
            <p:ph sz="half" idx="2" hasCustomPrompt="1"/>
          </p:nvPr>
        </p:nvSpPr>
        <p:spPr>
          <a:xfrm>
            <a:off x="4658544" y="1988839"/>
            <a:ext cx="4038600" cy="4248473"/>
          </a:xfrm>
        </p:spPr>
        <p:txBody>
          <a:bodyPr/>
          <a:lstStyle>
            <a:lvl1pPr>
              <a:defRPr sz="2400" baseline="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dirty="0"/>
              <a:t>Hier steht die erste Aufzählung der 1. Ebene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11" name="Inhaltsplatzhalter 3"/>
          <p:cNvSpPr>
            <a:spLocks noGrp="1"/>
          </p:cNvSpPr>
          <p:nvPr>
            <p:ph sz="half" idx="10" hasCustomPrompt="1"/>
          </p:nvPr>
        </p:nvSpPr>
        <p:spPr>
          <a:xfrm>
            <a:off x="467544" y="1988840"/>
            <a:ext cx="4040188" cy="424847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dirty="0"/>
              <a:t>Hier steht die erste Aufzählung der 1. Ebene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3695024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el 1"/>
          <p:cNvSpPr>
            <a:spLocks noGrp="1"/>
          </p:cNvSpPr>
          <p:nvPr>
            <p:ph type="title" hasCustomPrompt="1"/>
          </p:nvPr>
        </p:nvSpPr>
        <p:spPr>
          <a:xfrm>
            <a:off x="251520" y="692696"/>
            <a:ext cx="7117348" cy="1143000"/>
          </a:xfrm>
        </p:spPr>
        <p:txBody>
          <a:bodyPr/>
          <a:lstStyle>
            <a:lvl1pPr>
              <a:defRPr baseline="0"/>
            </a:lvl1pPr>
          </a:lstStyle>
          <a:p>
            <a:r>
              <a:rPr lang="de-DE" dirty="0"/>
              <a:t>Hier steht die Folienüberschrift, die auch zweizeilig sein kann (für einen Vergleich)</a:t>
            </a:r>
          </a:p>
        </p:txBody>
      </p:sp>
      <p:sp>
        <p:nvSpPr>
          <p:cNvPr id="11" name="Textplatzhalter 2"/>
          <p:cNvSpPr>
            <a:spLocks noGrp="1"/>
          </p:cNvSpPr>
          <p:nvPr>
            <p:ph type="body" idx="1" hasCustomPrompt="1"/>
          </p:nvPr>
        </p:nvSpPr>
        <p:spPr>
          <a:xfrm>
            <a:off x="445756" y="2106411"/>
            <a:ext cx="4040188" cy="516404"/>
          </a:xfrm>
        </p:spPr>
        <p:txBody>
          <a:bodyPr anchor="b">
            <a:noAutofit/>
          </a:bodyPr>
          <a:lstStyle>
            <a:lvl1pPr marL="0" indent="0">
              <a:buNone/>
              <a:defRPr sz="24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dirty="0"/>
              <a:t>Überschrift Vergleich 1</a:t>
            </a:r>
          </a:p>
        </p:txBody>
      </p:sp>
      <p:sp>
        <p:nvSpPr>
          <p:cNvPr id="12" name="Inhaltsplatzhalter 3"/>
          <p:cNvSpPr>
            <a:spLocks noGrp="1"/>
          </p:cNvSpPr>
          <p:nvPr>
            <p:ph sz="half" idx="2" hasCustomPrompt="1"/>
          </p:nvPr>
        </p:nvSpPr>
        <p:spPr>
          <a:xfrm>
            <a:off x="445756" y="2793705"/>
            <a:ext cx="4040188" cy="344360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dirty="0"/>
              <a:t>Hier steht die erste Aufzählung der 1. Ebene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13" name="Textplatzhalter 4"/>
          <p:cNvSpPr>
            <a:spLocks noGrp="1"/>
          </p:cNvSpPr>
          <p:nvPr>
            <p:ph type="body" sz="quarter" idx="3" hasCustomPrompt="1"/>
          </p:nvPr>
        </p:nvSpPr>
        <p:spPr>
          <a:xfrm>
            <a:off x="4633581" y="2106411"/>
            <a:ext cx="4041775" cy="516404"/>
          </a:xfrm>
        </p:spPr>
        <p:txBody>
          <a:bodyPr anchor="b">
            <a:noAutofit/>
          </a:bodyPr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dirty="0"/>
              <a:t>Überschrift Vergleich 2</a:t>
            </a:r>
          </a:p>
        </p:txBody>
      </p:sp>
      <p:sp>
        <p:nvSpPr>
          <p:cNvPr id="14" name="Inhaltsplatzhalter 5"/>
          <p:cNvSpPr>
            <a:spLocks noGrp="1"/>
          </p:cNvSpPr>
          <p:nvPr>
            <p:ph sz="quarter" idx="4" hasCustomPrompt="1"/>
          </p:nvPr>
        </p:nvSpPr>
        <p:spPr>
          <a:xfrm>
            <a:off x="4633581" y="2793705"/>
            <a:ext cx="4041775" cy="344360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dirty="0"/>
              <a:t>Hier steht die erste Aufzählung der 1. Ebene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15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251520" y="6492875"/>
            <a:ext cx="78291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 lang="de-AT" sz="11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B0C2987-2645-A841-B7C7-DE0B596F9467}" type="slidenum">
              <a:rPr lang="de-AT" smtClean="0"/>
              <a:pPr/>
              <a:t>‹Nr.›</a:t>
            </a:fld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41849138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1"/>
          <p:cNvSpPr>
            <a:spLocks noGrp="1"/>
          </p:cNvSpPr>
          <p:nvPr>
            <p:ph type="title" hasCustomPrompt="1"/>
          </p:nvPr>
        </p:nvSpPr>
        <p:spPr>
          <a:xfrm>
            <a:off x="251520" y="692696"/>
            <a:ext cx="7115283" cy="1143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de-DE" dirty="0"/>
              <a:t>Hier steht die Folienüberschrift</a:t>
            </a:r>
          </a:p>
        </p:txBody>
      </p:sp>
      <p:sp>
        <p:nvSpPr>
          <p:cNvPr id="7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251520" y="6492875"/>
            <a:ext cx="78291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 lang="de-AT" sz="11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B0C2987-2645-A841-B7C7-DE0B596F9467}" type="slidenum">
              <a:rPr lang="de-AT" smtClean="0"/>
              <a:pPr/>
              <a:t>‹Nr.›</a:t>
            </a:fld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18578745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251520" y="6492875"/>
            <a:ext cx="78291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 lang="de-DE" sz="11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B0C2987-2645-A841-B7C7-DE0B596F9467}" type="slidenum">
              <a:rPr lang="de-AT" smtClean="0"/>
              <a:pPr/>
              <a:t>‹Nr.›</a:t>
            </a:fld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324445202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mit Überschrif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251520" y="6478909"/>
            <a:ext cx="78291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 lang="de-DE" sz="11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B0C2987-2645-A841-B7C7-DE0B596F9467}" type="slidenum">
              <a:rPr lang="de-AT" smtClean="0"/>
              <a:pPr/>
              <a:t>‹Nr.›</a:t>
            </a:fld>
            <a:endParaRPr lang="de-AT" dirty="0"/>
          </a:p>
        </p:txBody>
      </p:sp>
      <p:sp>
        <p:nvSpPr>
          <p:cNvPr id="9" name="Titel 1"/>
          <p:cNvSpPr>
            <a:spLocks noGrp="1"/>
          </p:cNvSpPr>
          <p:nvPr>
            <p:ph type="title" hasCustomPrompt="1"/>
          </p:nvPr>
        </p:nvSpPr>
        <p:spPr>
          <a:xfrm>
            <a:off x="457200" y="795985"/>
            <a:ext cx="3008313" cy="1162050"/>
          </a:xfrm>
        </p:spPr>
        <p:txBody>
          <a:bodyPr anchor="b"/>
          <a:lstStyle>
            <a:lvl1pPr algn="l">
              <a:defRPr sz="2000" b="1" baseline="0">
                <a:solidFill>
                  <a:schemeClr val="tx1"/>
                </a:solidFill>
              </a:defRPr>
            </a:lvl1pPr>
          </a:lstStyle>
          <a:p>
            <a:r>
              <a:rPr lang="de-DE" dirty="0"/>
              <a:t>Hier steht die Folienüberschrift, die auch 3-zeilig sein kann</a:t>
            </a:r>
          </a:p>
        </p:txBody>
      </p:sp>
      <p:sp>
        <p:nvSpPr>
          <p:cNvPr id="10" name="Inhaltsplatzhalter 2"/>
          <p:cNvSpPr>
            <a:spLocks noGrp="1"/>
          </p:cNvSpPr>
          <p:nvPr>
            <p:ph idx="1" hasCustomPrompt="1"/>
          </p:nvPr>
        </p:nvSpPr>
        <p:spPr>
          <a:xfrm>
            <a:off x="3575050" y="795986"/>
            <a:ext cx="5111750" cy="4836838"/>
          </a:xfrm>
        </p:spPr>
        <p:txBody>
          <a:bodyPr/>
          <a:lstStyle>
            <a:lvl1pPr>
              <a:defRPr sz="2400">
                <a:solidFill>
                  <a:schemeClr val="tx1"/>
                </a:solidFill>
              </a:defRPr>
            </a:lvl1pPr>
            <a:lvl2pPr>
              <a:defRPr sz="2000">
                <a:solidFill>
                  <a:schemeClr val="tx1"/>
                </a:solidFill>
              </a:defRPr>
            </a:lvl2pPr>
            <a:lvl3pPr>
              <a:defRPr sz="18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dirty="0"/>
              <a:t>Hier steht die erste Aufzählung der 1. Ebene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11" name="Textplatzhalter 3"/>
          <p:cNvSpPr>
            <a:spLocks noGrp="1"/>
          </p:cNvSpPr>
          <p:nvPr>
            <p:ph type="body" sz="half" idx="2" hasCustomPrompt="1"/>
          </p:nvPr>
        </p:nvSpPr>
        <p:spPr>
          <a:xfrm>
            <a:off x="457200" y="2271054"/>
            <a:ext cx="3008313" cy="3361770"/>
          </a:xfrm>
        </p:spPr>
        <p:txBody>
          <a:bodyPr/>
          <a:lstStyle>
            <a:lvl1pPr marL="0" indent="0">
              <a:buNone/>
              <a:defRPr sz="1400" baseline="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dirty="0"/>
              <a:t>Rechts auf die Schaltfläche drücken, z. B. „Grafik aus Datei“ um ein Foto einzufügen.</a:t>
            </a:r>
          </a:p>
          <a:p>
            <a:pPr lvl="0"/>
            <a:r>
              <a:rPr lang="de-DE" dirty="0"/>
              <a:t>Das Bild wird an die Breite des Rahmens automatisch angepasst.</a:t>
            </a:r>
          </a:p>
        </p:txBody>
      </p:sp>
    </p:spTree>
    <p:extLst>
      <p:ext uri="{BB962C8B-B14F-4D97-AF65-F5344CB8AC3E}">
        <p14:creationId xmlns:p14="http://schemas.microsoft.com/office/powerpoint/2010/main" val="320135681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nhalt mit Überschrif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251520" y="6489922"/>
            <a:ext cx="78291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B0C2987-2645-A841-B7C7-DE0B596F9467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13" name="Titel 1"/>
          <p:cNvSpPr>
            <a:spLocks noGrp="1"/>
          </p:cNvSpPr>
          <p:nvPr>
            <p:ph type="title" hasCustomPrompt="1"/>
          </p:nvPr>
        </p:nvSpPr>
        <p:spPr>
          <a:xfrm>
            <a:off x="395536" y="692696"/>
            <a:ext cx="5486400" cy="638746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dirty="0"/>
              <a:t>Hier steht der Titel zum oben eingefügten Bild</a:t>
            </a:r>
          </a:p>
        </p:txBody>
      </p:sp>
      <p:sp>
        <p:nvSpPr>
          <p:cNvPr id="14" name="Bildplatzhalter 2"/>
          <p:cNvSpPr>
            <a:spLocks noGrp="1"/>
          </p:cNvSpPr>
          <p:nvPr>
            <p:ph type="pic" idx="1"/>
          </p:nvPr>
        </p:nvSpPr>
        <p:spPr>
          <a:xfrm>
            <a:off x="1835696" y="1412776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/>
              <a:t>Bild durch Klicken auf Symbol hinzufügen</a:t>
            </a:r>
            <a:endParaRPr lang="de-DE" dirty="0"/>
          </a:p>
        </p:txBody>
      </p:sp>
      <p:sp>
        <p:nvSpPr>
          <p:cNvPr id="15" name="Textplatzhalter 3"/>
          <p:cNvSpPr>
            <a:spLocks noGrp="1"/>
          </p:cNvSpPr>
          <p:nvPr>
            <p:ph type="body" sz="half" idx="2" hasCustomPrompt="1"/>
          </p:nvPr>
        </p:nvSpPr>
        <p:spPr>
          <a:xfrm>
            <a:off x="1835696" y="5589240"/>
            <a:ext cx="5486400" cy="5194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dirty="0"/>
              <a:t>Hier steht eine genauere Beschreibung des Bildes.</a:t>
            </a:r>
          </a:p>
        </p:txBody>
      </p:sp>
    </p:spTree>
    <p:extLst>
      <p:ext uri="{BB962C8B-B14F-4D97-AF65-F5344CB8AC3E}">
        <p14:creationId xmlns:p14="http://schemas.microsoft.com/office/powerpoint/2010/main" val="319314066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emf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image" Target="../media/image2.emf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3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eck 2">
            <a:extLst>
              <a:ext uri="{FF2B5EF4-FFF2-40B4-BE49-F238E27FC236}">
                <a16:creationId xmlns:a16="http://schemas.microsoft.com/office/drawing/2014/main" id="{33FE44BF-9A72-7F45-82DC-1F1F106D1B7D}"/>
              </a:ext>
            </a:extLst>
          </p:cNvPr>
          <p:cNvSpPr/>
          <p:nvPr userDrawn="1"/>
        </p:nvSpPr>
        <p:spPr>
          <a:xfrm>
            <a:off x="0" y="6453336"/>
            <a:ext cx="9144000" cy="404664"/>
          </a:xfrm>
          <a:prstGeom prst="rect">
            <a:avLst/>
          </a:prstGeom>
          <a:solidFill>
            <a:srgbClr val="E2001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solidFill>
                <a:srgbClr val="FF0000"/>
              </a:solidFill>
              <a:highlight>
                <a:srgbClr val="FF0000"/>
              </a:highlight>
            </a:endParaRPr>
          </a:p>
        </p:txBody>
      </p:sp>
      <p:sp>
        <p:nvSpPr>
          <p:cNvPr id="7" name="Titelplatzhalter 1"/>
          <p:cNvSpPr>
            <a:spLocks noGrp="1"/>
          </p:cNvSpPr>
          <p:nvPr>
            <p:ph type="title"/>
          </p:nvPr>
        </p:nvSpPr>
        <p:spPr>
          <a:xfrm>
            <a:off x="251520" y="751771"/>
            <a:ext cx="7446684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AT" dirty="0"/>
              <a:t>Mastertitelformat bearbeiten</a:t>
            </a:r>
            <a:endParaRPr lang="de-DE" dirty="0"/>
          </a:p>
        </p:txBody>
      </p:sp>
      <p:sp>
        <p:nvSpPr>
          <p:cNvPr id="8" name="Textplatzhalter 2"/>
          <p:cNvSpPr>
            <a:spLocks noGrp="1"/>
          </p:cNvSpPr>
          <p:nvPr>
            <p:ph type="body" idx="1"/>
          </p:nvPr>
        </p:nvSpPr>
        <p:spPr>
          <a:xfrm>
            <a:off x="265952" y="2060848"/>
            <a:ext cx="8612095" cy="388843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AT" dirty="0"/>
              <a:t>Mastertextformat bearbeiten</a:t>
            </a:r>
          </a:p>
          <a:p>
            <a:pPr lvl="1"/>
            <a:r>
              <a:rPr lang="de-AT" dirty="0"/>
              <a:t>Zweite Ebene</a:t>
            </a:r>
          </a:p>
          <a:p>
            <a:pPr lvl="2"/>
            <a:r>
              <a:rPr lang="de-AT" dirty="0"/>
              <a:t>Dritte Ebene</a:t>
            </a:r>
          </a:p>
          <a:p>
            <a:pPr lvl="3"/>
            <a:r>
              <a:rPr lang="de-AT" dirty="0"/>
              <a:t>Vierte Ebene</a:t>
            </a:r>
          </a:p>
          <a:p>
            <a:pPr lvl="4"/>
            <a:r>
              <a:rPr lang="de-AT" dirty="0"/>
              <a:t>Fünfte Ebene</a:t>
            </a:r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6336" y="116632"/>
            <a:ext cx="1444938" cy="776654"/>
          </a:xfrm>
          <a:prstGeom prst="rect">
            <a:avLst/>
          </a:prstGeom>
        </p:spPr>
      </p:pic>
      <p:pic>
        <p:nvPicPr>
          <p:cNvPr id="5" name="Grafik 4">
            <a:extLst>
              <a:ext uri="{FF2B5EF4-FFF2-40B4-BE49-F238E27FC236}">
                <a16:creationId xmlns:a16="http://schemas.microsoft.com/office/drawing/2014/main" id="{3A9FA058-6B42-2840-AA21-89F75FB6D2C8}"/>
              </a:ext>
            </a:extLst>
          </p:cNvPr>
          <p:cNvPicPr>
            <a:picLocks noChangeAspect="1"/>
          </p:cNvPicPr>
          <p:nvPr userDrawn="1"/>
        </p:nvPicPr>
        <p:blipFill>
          <a:blip r:embed="rId15"/>
          <a:stretch>
            <a:fillRect/>
          </a:stretch>
        </p:blipFill>
        <p:spPr>
          <a:xfrm>
            <a:off x="7884367" y="6558338"/>
            <a:ext cx="993679" cy="1936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8187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58" r:id="rId11"/>
    <p:sldLayoutId id="2147483659" r:id="rId12"/>
  </p:sldLayoutIdLst>
  <p:txStyles>
    <p:titleStyle>
      <a:lvl1pPr algn="l" defTabSz="914400" rtl="0" eaLnBrk="1" latinLnBrk="0" hangingPunct="1">
        <a:spcBef>
          <a:spcPct val="0"/>
        </a:spcBef>
        <a:buNone/>
        <a:defRPr sz="2800" b="1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1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elplatzhalter 1"/>
          <p:cNvSpPr>
            <a:spLocks noGrp="1"/>
          </p:cNvSpPr>
          <p:nvPr>
            <p:ph type="title"/>
          </p:nvPr>
        </p:nvSpPr>
        <p:spPr>
          <a:xfrm>
            <a:off x="262964" y="274638"/>
            <a:ext cx="7446684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AT" dirty="0"/>
              <a:t>Mastertitelformat bearbeiten</a:t>
            </a:r>
            <a:endParaRPr lang="de-DE" dirty="0"/>
          </a:p>
        </p:txBody>
      </p:sp>
      <p:sp>
        <p:nvSpPr>
          <p:cNvPr id="12" name="Textplatzhalter 2"/>
          <p:cNvSpPr>
            <a:spLocks noGrp="1"/>
          </p:cNvSpPr>
          <p:nvPr>
            <p:ph type="body" idx="1"/>
          </p:nvPr>
        </p:nvSpPr>
        <p:spPr>
          <a:xfrm>
            <a:off x="262963" y="1600200"/>
            <a:ext cx="8612095" cy="41122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AT" dirty="0"/>
              <a:t>Mastertextformat bearbeiten</a:t>
            </a:r>
          </a:p>
          <a:p>
            <a:pPr lvl="1"/>
            <a:r>
              <a:rPr lang="de-AT" dirty="0"/>
              <a:t>Zweite Ebene</a:t>
            </a:r>
          </a:p>
          <a:p>
            <a:pPr lvl="2"/>
            <a:r>
              <a:rPr lang="de-AT" dirty="0"/>
              <a:t>Dritte Ebene</a:t>
            </a:r>
          </a:p>
          <a:p>
            <a:pPr lvl="3"/>
            <a:r>
              <a:rPr lang="de-AT" dirty="0"/>
              <a:t>Vierte Ebene</a:t>
            </a:r>
          </a:p>
          <a:p>
            <a:pPr lvl="4"/>
            <a:r>
              <a:rPr lang="de-AT" dirty="0"/>
              <a:t>Fünfte Ebene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C5245273-C523-9343-9111-E3CDFA5C7C45}"/>
              </a:ext>
            </a:extLst>
          </p:cNvPr>
          <p:cNvPicPr>
            <a:picLocks noChangeAspect="1"/>
          </p:cNvPicPr>
          <p:nvPr userDrawn="1"/>
        </p:nvPicPr>
        <p:blipFill>
          <a:blip r:embed="rId15"/>
          <a:stretch>
            <a:fillRect/>
          </a:stretch>
        </p:blipFill>
        <p:spPr>
          <a:xfrm>
            <a:off x="7884367" y="6558338"/>
            <a:ext cx="993679" cy="1936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72146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hf hdr="0" ftr="0" dt="0"/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lang="de-DE" sz="2800" b="1" kern="1200" dirty="0">
          <a:solidFill>
            <a:schemeClr val="bg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3800" b="1">
          <a:solidFill>
            <a:schemeClr val="bg1"/>
          </a:solidFill>
          <a:latin typeface="Arial" charset="0"/>
          <a:ea typeface="MS PGothic" pitchFamily="34" charset="-128"/>
          <a:cs typeface="MS PGothic" charset="0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3800" b="1">
          <a:solidFill>
            <a:schemeClr val="bg1"/>
          </a:solidFill>
          <a:latin typeface="Arial" charset="0"/>
          <a:ea typeface="MS PGothic" pitchFamily="34" charset="-128"/>
          <a:cs typeface="MS PGothic" charset="0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3800" b="1">
          <a:solidFill>
            <a:schemeClr val="bg1"/>
          </a:solidFill>
          <a:latin typeface="Arial" charset="0"/>
          <a:ea typeface="MS PGothic" pitchFamily="34" charset="-128"/>
          <a:cs typeface="MS PGothic" charset="0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3800" b="1">
          <a:solidFill>
            <a:schemeClr val="bg1"/>
          </a:solidFill>
          <a:latin typeface="Arial" charset="0"/>
          <a:ea typeface="MS PGothic" pitchFamily="34" charset="-128"/>
          <a:cs typeface="MS PGothic" charset="0"/>
        </a:defRPr>
      </a:lvl5pPr>
      <a:lvl6pPr marL="457200" algn="l" defTabSz="457200" rtl="0" eaLnBrk="1" fontAlgn="base" hangingPunct="1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Arial" charset="0"/>
          <a:ea typeface="ＭＳ Ｐゴシック" charset="0"/>
        </a:defRPr>
      </a:lvl6pPr>
      <a:lvl7pPr marL="914400" algn="l" defTabSz="457200" rtl="0" eaLnBrk="1" fontAlgn="base" hangingPunct="1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Arial" charset="0"/>
          <a:ea typeface="ＭＳ Ｐゴシック" charset="0"/>
        </a:defRPr>
      </a:lvl7pPr>
      <a:lvl8pPr marL="1371600" algn="l" defTabSz="457200" rtl="0" eaLnBrk="1" fontAlgn="base" hangingPunct="1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Arial" charset="0"/>
          <a:ea typeface="ＭＳ Ｐゴシック" charset="0"/>
        </a:defRPr>
      </a:lvl8pPr>
      <a:lvl9pPr marL="1828800" algn="l" defTabSz="457200" rtl="0" eaLnBrk="1" fontAlgn="base" hangingPunct="1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Arial" charset="0"/>
          <a:ea typeface="ＭＳ Ｐゴシック" charset="0"/>
        </a:defRPr>
      </a:lvl9pPr>
    </p:titleStyle>
    <p:bodyStyle>
      <a:lvl1pPr marL="342900" indent="-342900" algn="l" defTabSz="457200" rtl="0" eaLnBrk="1" fontAlgn="base" latinLnBrk="0" hangingPunct="1">
        <a:spcBef>
          <a:spcPct val="20000"/>
        </a:spcBef>
        <a:spcAft>
          <a:spcPct val="0"/>
        </a:spcAft>
        <a:buSzPct val="100000"/>
        <a:buFont typeface="Wingdings" panose="05000000000000000000" pitchFamily="2" charset="2"/>
        <a:buChar char="§"/>
        <a:defRPr lang="de-AT" sz="2400" kern="1200" baseline="0" dirty="0" smtClean="0">
          <a:ln>
            <a:noFill/>
          </a:ln>
          <a:solidFill>
            <a:schemeClr val="bg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742950" indent="-285750" algn="l" defTabSz="457200" rtl="0" eaLnBrk="1" fontAlgn="base" latinLnBrk="0" hangingPunct="1">
        <a:spcBef>
          <a:spcPct val="20000"/>
        </a:spcBef>
        <a:spcAft>
          <a:spcPct val="0"/>
        </a:spcAft>
        <a:buSzPct val="100000"/>
        <a:buFont typeface="Wingdings" panose="05000000000000000000" pitchFamily="2" charset="2"/>
        <a:buChar char="§"/>
        <a:defRPr lang="de-AT" sz="2000" kern="1200" baseline="0" dirty="0">
          <a:ln>
            <a:noFill/>
          </a:ln>
          <a:solidFill>
            <a:schemeClr val="bg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457200" rtl="0" eaLnBrk="1" fontAlgn="base" latinLnBrk="0" hangingPunct="1">
        <a:spcBef>
          <a:spcPct val="20000"/>
        </a:spcBef>
        <a:spcAft>
          <a:spcPct val="0"/>
        </a:spcAft>
        <a:buSzPct val="100000"/>
        <a:buFont typeface="Wingdings" panose="05000000000000000000" pitchFamily="2" charset="2"/>
        <a:buChar char="§"/>
        <a:defRPr lang="de-AT" sz="1800" kern="1200" baseline="0" dirty="0">
          <a:ln>
            <a:noFill/>
          </a:ln>
          <a:solidFill>
            <a:schemeClr val="bg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457200" rtl="0" eaLnBrk="1" fontAlgn="base" latinLnBrk="0" hangingPunct="1">
        <a:spcBef>
          <a:spcPct val="20000"/>
        </a:spcBef>
        <a:spcAft>
          <a:spcPct val="0"/>
        </a:spcAft>
        <a:buSzPct val="100000"/>
        <a:buFont typeface="Wingdings" panose="05000000000000000000" pitchFamily="2" charset="2"/>
        <a:buChar char="§"/>
        <a:defRPr lang="de-AT" sz="1600" kern="1200" baseline="0" dirty="0">
          <a:ln>
            <a:noFill/>
          </a:ln>
          <a:solidFill>
            <a:schemeClr val="bg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457200" rtl="0" eaLnBrk="1" fontAlgn="base" latinLnBrk="0" hangingPunct="1">
        <a:spcBef>
          <a:spcPct val="20000"/>
        </a:spcBef>
        <a:spcAft>
          <a:spcPct val="0"/>
        </a:spcAft>
        <a:buSzPct val="100000"/>
        <a:buFont typeface="Wingdings" panose="05000000000000000000" pitchFamily="2" charset="2"/>
        <a:buChar char="§"/>
        <a:defRPr lang="de-DE" altLang="de-DE" sz="1600" kern="1200" baseline="0" dirty="0">
          <a:ln>
            <a:noFill/>
          </a:ln>
          <a:solidFill>
            <a:schemeClr val="bg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 5">
            <a:extLst>
              <a:ext uri="{FF2B5EF4-FFF2-40B4-BE49-F238E27FC236}">
                <a16:creationId xmlns:a16="http://schemas.microsoft.com/office/drawing/2014/main" id="{116BB1A7-CE50-2542-AC45-C3CEEB09426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688" y="1844824"/>
            <a:ext cx="5241841" cy="28174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87412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/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415059414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78800545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41930024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1316181"/>
            <a:ext cx="7772400" cy="1470025"/>
          </a:xfrm>
        </p:spPr>
        <p:txBody>
          <a:bodyPr/>
          <a:lstStyle/>
          <a:p>
            <a:endParaRPr lang="de-AT"/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7687901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1253676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069590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3" name="Inhaltsplatzhalter 2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4" name="Inhaltsplatzhalter 3"/>
          <p:cNvSpPr>
            <a:spLocks noGrp="1"/>
          </p:cNvSpPr>
          <p:nvPr>
            <p:ph sz="half" idx="10"/>
          </p:nvPr>
        </p:nvSpPr>
        <p:spPr/>
        <p:txBody>
          <a:bodyPr/>
          <a:lstStyle/>
          <a:p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0509801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2888412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58081238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390509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822027678"/>
      </p:ext>
    </p:extLst>
  </p:cSld>
  <p:clrMapOvr>
    <a:masterClrMapping/>
  </p:clrMapOvr>
</p:sld>
</file>

<file path=ppt/theme/theme1.xml><?xml version="1.0" encoding="utf-8"?>
<a:theme xmlns:a="http://schemas.openxmlformats.org/drawingml/2006/main" name="1_FSG_vida_Powerpoint_Vorlage_4_3_mit Fahnenrot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FSG_vida_Powerpoint_Vorlage_4_3_fahnenroter Hintergrund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Larissa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2.xml><?xml version="1.0" encoding="utf-8"?>
<a:themeOverride xmlns:a="http://schemas.openxmlformats.org/drawingml/2006/main">
  <a:clrScheme name="Larissa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3.xml><?xml version="1.0" encoding="utf-8"?>
<a:themeOverride xmlns:a="http://schemas.openxmlformats.org/drawingml/2006/main">
  <a:clrScheme name="Larissa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5A9F92E95F9B16409D9ACEFC38EDF0BB" ma:contentTypeVersion="7" ma:contentTypeDescription="Ein neues Dokument erstellen." ma:contentTypeScope="" ma:versionID="93f979c23b2f3d38021cbb738ac07033">
  <xsd:schema xmlns:xsd="http://www.w3.org/2001/XMLSchema" xmlns:xs="http://www.w3.org/2001/XMLSchema" xmlns:p="http://schemas.microsoft.com/office/2006/metadata/properties" xmlns:ns2="269e9431-8fa1-43f4-ad5d-27582db6db92" targetNamespace="http://schemas.microsoft.com/office/2006/metadata/properties" ma:root="true" ma:fieldsID="ef3ffa687839a3d3c230d15f3ed08025" ns2:_="">
    <xsd:import namespace="269e9431-8fa1-43f4-ad5d-27582db6db9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69e9431-8fa1-43f4-ad5d-27582db6db9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altstyp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EE6DDFBB-DC08-4EA1-B2E4-BCE20CD1FDA2}"/>
</file>

<file path=customXml/itemProps2.xml><?xml version="1.0" encoding="utf-8"?>
<ds:datastoreItem xmlns:ds="http://schemas.openxmlformats.org/officeDocument/2006/customXml" ds:itemID="{ECBF6857-8ED7-42CB-A771-88368AAE0840}"/>
</file>

<file path=customXml/itemProps3.xml><?xml version="1.0" encoding="utf-8"?>
<ds:datastoreItem xmlns:ds="http://schemas.openxmlformats.org/officeDocument/2006/customXml" ds:itemID="{B1447F99-FBFC-4A19-9709-86E37C6C2A7D}"/>
</file>

<file path=docProps/app.xml><?xml version="1.0" encoding="utf-8"?>
<Properties xmlns="http://schemas.openxmlformats.org/officeDocument/2006/extended-properties" xmlns:vt="http://schemas.openxmlformats.org/officeDocument/2006/docPropsVTypes">
  <Template>48_FSG_vida_Powerpoint_Vorlage_4_3_mit Fahnenrot</Template>
  <TotalTime>0</TotalTime>
  <Words>0</Words>
  <Application>Microsoft Macintosh PowerPoint</Application>
  <PresentationFormat>Bildschirmpräsentation (4:3)</PresentationFormat>
  <Paragraphs>0</Paragraphs>
  <Slides>12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2</vt:i4>
      </vt:variant>
      <vt:variant>
        <vt:lpstr>Folientitel</vt:lpstr>
      </vt:variant>
      <vt:variant>
        <vt:i4>12</vt:i4>
      </vt:variant>
    </vt:vector>
  </HeadingPairs>
  <TitlesOfParts>
    <vt:vector size="17" baseType="lpstr">
      <vt:lpstr>Arial</vt:lpstr>
      <vt:lpstr>Calibri</vt:lpstr>
      <vt:lpstr>Wingdings</vt:lpstr>
      <vt:lpstr>1_FSG_vida_Powerpoint_Vorlage_4_3_mit Fahnenrot</vt:lpstr>
      <vt:lpstr>FSG_vida_Powerpoint_Vorlage_4_3_fahnenroter Hintergrund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>OEGB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Nikitser Patrick</dc:creator>
  <cp:lastModifiedBy>Schoen Reinhard</cp:lastModifiedBy>
  <cp:revision>10</cp:revision>
  <dcterms:created xsi:type="dcterms:W3CDTF">2018-03-15T10:48:56Z</dcterms:created>
  <dcterms:modified xsi:type="dcterms:W3CDTF">2019-08-21T13:22:49Z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0x0101005A9F92E95F9B16409D9ACEFC38EDF0BB</vt:lpwstr>
  </property>
</Properties>
</file>